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9819CFC-89E9-4F4C-A4B4-843B64C9F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9468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9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5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61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86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5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06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0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1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5360-3CFD-4ABC-88F8-D9AAD0CF93C8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F911F-6A8E-4E23-9496-A3CF78643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A2D4D73-C5B2-4695-A0A2-A0D86FA57FED}"/>
              </a:ext>
            </a:extLst>
          </p:cNvPr>
          <p:cNvSpPr txBox="1"/>
          <p:nvPr/>
        </p:nvSpPr>
        <p:spPr>
          <a:xfrm>
            <a:off x="2231472" y="4286774"/>
            <a:ext cx="629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DIGITE SEU NOME AQUI</a:t>
            </a:r>
          </a:p>
        </p:txBody>
      </p:sp>
    </p:spTree>
    <p:extLst>
      <p:ext uri="{BB962C8B-B14F-4D97-AF65-F5344CB8AC3E}">
        <p14:creationId xmlns:p14="http://schemas.microsoft.com/office/powerpoint/2010/main" val="1754539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</Words>
  <Application>Microsoft Office PowerPoint</Application>
  <PresentationFormat>Apresentação na tela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Salomão Faustino</dc:creator>
  <cp:lastModifiedBy>Salomão Faustino</cp:lastModifiedBy>
  <cp:revision>1</cp:revision>
  <dcterms:created xsi:type="dcterms:W3CDTF">2021-09-08T14:32:25Z</dcterms:created>
  <dcterms:modified xsi:type="dcterms:W3CDTF">2021-09-08T14:37:05Z</dcterms:modified>
</cp:coreProperties>
</file>